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30279975" cy="42808525"/>
  <p:notesSz cx="6858000" cy="9144000"/>
  <p:custDataLst>
    <p:tags r:id="rId7"/>
  </p:custDataLst>
  <p:defaultTextStyle>
    <a:defPPr>
      <a:defRPr lang="zh-CN"/>
    </a:defPPr>
    <a:lvl1pPr marL="0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515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395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910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790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1305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185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700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580" algn="l" defTabSz="4176395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2" userDrawn="1">
          <p15:clr>
            <a:srgbClr val="A4A3A4"/>
          </p15:clr>
        </p15:guide>
        <p15:guide id="2" pos="9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1" d="100"/>
          <a:sy n="11" d="100"/>
        </p:scale>
        <p:origin x="2550" y="114"/>
      </p:cViewPr>
      <p:guideLst>
        <p:guide orient="horz" pos="13482"/>
        <p:guide pos="95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1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513999" y="1714326"/>
            <a:ext cx="27251978" cy="7134754"/>
          </a:xfrm>
          <a:prstGeom prst="rect">
            <a:avLst/>
          </a:prstGeom>
        </p:spPr>
        <p:txBody>
          <a:bodyPr vert="horz" lIns="417643" tIns="208822" rIns="417643" bIns="20882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3999" y="9988659"/>
            <a:ext cx="27251978" cy="28251648"/>
          </a:xfrm>
          <a:prstGeom prst="rect">
            <a:avLst/>
          </a:prstGeom>
        </p:spPr>
        <p:txBody>
          <a:bodyPr vert="horz" lIns="417643" tIns="208822" rIns="417643" bIns="208822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513999" y="39677164"/>
            <a:ext cx="7065328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0345658" y="39677164"/>
            <a:ext cx="9588659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1700649" y="39677164"/>
            <a:ext cx="7065328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C:/Users/Administrator/Desktop/ppt模版2-学生版.jpgppt模版2-学生版"/>
          <p:cNvPicPr>
            <a:picLocks noChangeAspect="1"/>
          </p:cNvPicPr>
          <p:nvPr userDrawn="1"/>
        </p:nvPicPr>
        <p:blipFill>
          <a:blip r:embed="rId2"/>
          <a:srcRect t="9" b="9"/>
          <a:stretch>
            <a:fillRect/>
          </a:stretch>
        </p:blipFill>
        <p:spPr>
          <a:xfrm>
            <a:off x="0" y="17780"/>
            <a:ext cx="30279975" cy="42807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176395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5910" indent="-1565910" algn="l" defTabSz="4176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440" indent="-1304925" algn="l" defTabSz="4176395" rtl="0" eaLnBrk="1" latinLnBrk="0" hangingPunct="1">
        <a:spcBef>
          <a:spcPct val="20000"/>
        </a:spcBef>
        <a:buFont typeface="Arial" panose="020B0604020202020204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335" indent="-1043940" algn="l" defTabSz="4176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850" indent="-1043940" algn="l" defTabSz="4176395" rtl="0" eaLnBrk="1" latinLnBrk="0" hangingPunct="1">
        <a:spcBef>
          <a:spcPct val="20000"/>
        </a:spcBef>
        <a:buFont typeface="Arial" panose="020B0604020202020204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730" indent="-1043940" algn="l" defTabSz="4176395" rtl="0" eaLnBrk="1" latinLnBrk="0" hangingPunct="1">
        <a:spcBef>
          <a:spcPct val="20000"/>
        </a:spcBef>
        <a:buFont typeface="Arial" panose="020B0604020202020204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245" indent="-1043940" algn="l" defTabSz="4176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125" indent="-1043940" algn="l" defTabSz="4176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640" indent="-1043940" algn="l" defTabSz="4176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520" indent="-1043940" algn="l" defTabSz="4176395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515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395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910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790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305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185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700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580" algn="l" defTabSz="4176395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da8c785a-0f50-4c08-928f-33e979394b9d"/>
  <p:tag name="COMMONDATA" val="eyJoZGlkIjoiNzc5M2I0YWQ2OWM1MTJmMTU1OTMyNTE2MGY0NDM0ODk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自定义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微软雅黑</vt:lpstr>
      <vt:lpstr>Arial Unicode MS</vt:lpstr>
      <vt:lpstr>Calibri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LIULIU</cp:lastModifiedBy>
  <cp:revision>14</cp:revision>
  <dcterms:created xsi:type="dcterms:W3CDTF">2021-03-25T06:41:00Z</dcterms:created>
  <dcterms:modified xsi:type="dcterms:W3CDTF">2026-04-22T07:54:33Z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356D7F627FB34AAEA2B2C5075A22CE4C_13</vt:lpwstr>
  </property>
  <property fmtid="{D5CDD505-2E9C-101B-9397-08002B2CF9AE}" pid="3" name="KSOProductBuildVer">
    <vt:lpwstr>2052-12.1.0.25865</vt:lpwstr>
  </property>
</Properties>
</file>